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4" autoAdjust="0"/>
    <p:restoredTop sz="94660"/>
  </p:normalViewPr>
  <p:slideViewPr>
    <p:cSldViewPr snapToGrid="0">
      <p:cViewPr>
        <p:scale>
          <a:sx n="69" d="100"/>
          <a:sy n="69" d="100"/>
        </p:scale>
        <p:origin x="1362" y="-996"/>
      </p:cViewPr>
      <p:guideLst>
        <p:guide orient="horz" pos="512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81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78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08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4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58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82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1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6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2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89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16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86BD-F248-4532-96B5-265E39BEAB6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BB8A7-85BD-488C-9EF9-153897A57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0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8C26F23-13F0-46C4-B9FD-DA2D685E3D9E}"/>
              </a:ext>
            </a:extLst>
          </p:cNvPr>
          <p:cNvSpPr/>
          <p:nvPr/>
        </p:nvSpPr>
        <p:spPr>
          <a:xfrm>
            <a:off x="513078" y="9711795"/>
            <a:ext cx="1411357" cy="676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chemeClr val="tx1"/>
                </a:solidFill>
              </a:rPr>
              <a:t>改善後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0821620-6FEC-441E-8BB7-98C4E621FE7D}"/>
              </a:ext>
            </a:extLst>
          </p:cNvPr>
          <p:cNvSpPr/>
          <p:nvPr/>
        </p:nvSpPr>
        <p:spPr>
          <a:xfrm>
            <a:off x="513079" y="3210387"/>
            <a:ext cx="1411357" cy="676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chemeClr val="tx1"/>
                </a:solidFill>
              </a:rPr>
              <a:t>改善前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BCFEE83B-9F4A-4D43-8519-F47A5C3A9341}"/>
              </a:ext>
            </a:extLst>
          </p:cNvPr>
          <p:cNvGrpSpPr/>
          <p:nvPr/>
        </p:nvGrpSpPr>
        <p:grpSpPr>
          <a:xfrm>
            <a:off x="681799" y="8151829"/>
            <a:ext cx="9318762" cy="1431218"/>
            <a:chOff x="1749288" y="7386770"/>
            <a:chExt cx="8652012" cy="1431219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036F1AB4-DB8C-4E2A-9735-8FD5971F2570}"/>
                </a:ext>
              </a:extLst>
            </p:cNvPr>
            <p:cNvSpPr/>
            <p:nvPr/>
          </p:nvSpPr>
          <p:spPr>
            <a:xfrm>
              <a:off x="1749288" y="7386770"/>
              <a:ext cx="8652012" cy="14311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343D5C56-E039-4C0B-95C8-C4E7564BA04C}"/>
                </a:ext>
              </a:extLst>
            </p:cNvPr>
            <p:cNvSpPr/>
            <p:nvPr/>
          </p:nvSpPr>
          <p:spPr>
            <a:xfrm>
              <a:off x="1749289" y="7386776"/>
              <a:ext cx="1548954" cy="1431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</a:rPr>
                <a:t>着眼点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DA256F2-97C4-4FAD-A04F-BB0EE907089E}"/>
              </a:ext>
            </a:extLst>
          </p:cNvPr>
          <p:cNvGrpSpPr/>
          <p:nvPr/>
        </p:nvGrpSpPr>
        <p:grpSpPr>
          <a:xfrm>
            <a:off x="6092687" y="4779334"/>
            <a:ext cx="5534942" cy="3228172"/>
            <a:chOff x="2471532" y="3822527"/>
            <a:chExt cx="7248936" cy="2831291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6254288B-CB82-4489-92C0-204D5B0E3338}"/>
                </a:ext>
              </a:extLst>
            </p:cNvPr>
            <p:cNvSpPr/>
            <p:nvPr/>
          </p:nvSpPr>
          <p:spPr>
            <a:xfrm>
              <a:off x="2478158" y="3822527"/>
              <a:ext cx="7242310" cy="2827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AA5944AC-A82D-4E9C-9AFE-A8E99333A00B}"/>
                </a:ext>
              </a:extLst>
            </p:cNvPr>
            <p:cNvSpPr/>
            <p:nvPr/>
          </p:nvSpPr>
          <p:spPr>
            <a:xfrm>
              <a:off x="2471532" y="3822527"/>
              <a:ext cx="1464365" cy="28312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</a:rPr>
                <a:t>問題点</a:t>
              </a:r>
              <a:endParaRPr kumimoji="1" lang="en-US" altLang="ja-JP" sz="24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</a:rPr>
                <a:t>・</a:t>
              </a:r>
              <a:endParaRPr kumimoji="1" lang="en-US" altLang="ja-JP" sz="24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</a:rPr>
                <a:t>課題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1C43A9B-3F5C-448F-89C2-1515F460E43D}"/>
              </a:ext>
            </a:extLst>
          </p:cNvPr>
          <p:cNvGrpSpPr/>
          <p:nvPr/>
        </p:nvGrpSpPr>
        <p:grpSpPr>
          <a:xfrm>
            <a:off x="318053" y="214174"/>
            <a:ext cx="11529391" cy="15815434"/>
            <a:chOff x="318053" y="214174"/>
            <a:chExt cx="11529391" cy="15815434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6CB85FC3-15B6-4E29-9ACD-C9EB4ED0C65C}"/>
                </a:ext>
              </a:extLst>
            </p:cNvPr>
            <p:cNvSpPr/>
            <p:nvPr/>
          </p:nvSpPr>
          <p:spPr>
            <a:xfrm>
              <a:off x="337931" y="226391"/>
              <a:ext cx="11509513" cy="1580321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54063B9-971F-4E8B-8310-26DEC05342A7}"/>
                </a:ext>
              </a:extLst>
            </p:cNvPr>
            <p:cNvSpPr/>
            <p:nvPr/>
          </p:nvSpPr>
          <p:spPr>
            <a:xfrm>
              <a:off x="337932" y="226392"/>
              <a:ext cx="2140226" cy="14312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>
                  <a:solidFill>
                    <a:schemeClr val="tx1"/>
                  </a:solidFill>
                </a:rPr>
                <a:t>現場技術</a:t>
              </a:r>
              <a:endParaRPr kumimoji="1" lang="en-US" altLang="ja-JP" sz="32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200" b="1" dirty="0">
                  <a:solidFill>
                    <a:schemeClr val="tx1"/>
                  </a:solidFill>
                </a:rPr>
                <a:t>改善事例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39AD7B0-29D8-4F68-9C92-F26627C201B8}"/>
                </a:ext>
              </a:extLst>
            </p:cNvPr>
            <p:cNvSpPr/>
            <p:nvPr/>
          </p:nvSpPr>
          <p:spPr>
            <a:xfrm>
              <a:off x="2471532" y="246270"/>
              <a:ext cx="1464365" cy="6895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</a:rPr>
                <a:t>材料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FD9BADEA-AB3B-4851-8770-D8A1163BF626}"/>
                </a:ext>
              </a:extLst>
            </p:cNvPr>
            <p:cNvSpPr/>
            <p:nvPr/>
          </p:nvSpPr>
          <p:spPr>
            <a:xfrm>
              <a:off x="3935897" y="214174"/>
              <a:ext cx="1408043" cy="7216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</a:rPr>
                <a:t>工法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95DEC1C-FDA5-436A-B153-79756D1AD048}"/>
                </a:ext>
              </a:extLst>
            </p:cNvPr>
            <p:cNvSpPr/>
            <p:nvPr/>
          </p:nvSpPr>
          <p:spPr>
            <a:xfrm>
              <a:off x="5341180" y="240126"/>
              <a:ext cx="1464365" cy="6957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</a:rPr>
                <a:t>その他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5D9F48E-FA4A-44BA-A5C0-70EE9D0B4BE3}"/>
                </a:ext>
              </a:extLst>
            </p:cNvPr>
            <p:cNvSpPr/>
            <p:nvPr/>
          </p:nvSpPr>
          <p:spPr>
            <a:xfrm>
              <a:off x="6805545" y="227923"/>
              <a:ext cx="1450561" cy="6957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>
                  <a:solidFill>
                    <a:schemeClr val="tx1"/>
                  </a:solidFill>
                </a:rPr>
                <a:t>会社名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4E82D1C-EA59-4631-9A7B-DE67EC6CB580}"/>
                </a:ext>
              </a:extLst>
            </p:cNvPr>
            <p:cNvSpPr/>
            <p:nvPr/>
          </p:nvSpPr>
          <p:spPr>
            <a:xfrm>
              <a:off x="6801679" y="935865"/>
              <a:ext cx="1454427" cy="7095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>
                  <a:solidFill>
                    <a:schemeClr val="tx1"/>
                  </a:solidFill>
                </a:rPr>
                <a:t>チーム名</a:t>
              </a: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1D8B0E23-E44A-4724-B773-B1A5D7D756ED}"/>
                </a:ext>
              </a:extLst>
            </p:cNvPr>
            <p:cNvCxnSpPr>
              <a:cxnSpLocks/>
            </p:cNvCxnSpPr>
            <p:nvPr/>
          </p:nvCxnSpPr>
          <p:spPr>
            <a:xfrm>
              <a:off x="337931" y="3088860"/>
              <a:ext cx="11509513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A048975-F77C-46AF-8BB8-777ED4842570}"/>
                </a:ext>
              </a:extLst>
            </p:cNvPr>
            <p:cNvSpPr/>
            <p:nvPr/>
          </p:nvSpPr>
          <p:spPr>
            <a:xfrm>
              <a:off x="337931" y="1658642"/>
              <a:ext cx="1411357" cy="7043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>
                  <a:solidFill>
                    <a:schemeClr val="tx1"/>
                  </a:solidFill>
                </a:rPr>
                <a:t>テーマ名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E412429E-0DBF-4D0A-9596-1157AA3F3F38}"/>
                </a:ext>
              </a:extLst>
            </p:cNvPr>
            <p:cNvSpPr/>
            <p:nvPr/>
          </p:nvSpPr>
          <p:spPr>
            <a:xfrm>
              <a:off x="337931" y="14598373"/>
              <a:ext cx="1411357" cy="14312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</a:rPr>
                <a:t>効果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F204BA10-A1CD-4C46-92BB-C45912A5C5DB}"/>
                </a:ext>
              </a:extLst>
            </p:cNvPr>
            <p:cNvSpPr/>
            <p:nvPr/>
          </p:nvSpPr>
          <p:spPr>
            <a:xfrm>
              <a:off x="1749288" y="14598357"/>
              <a:ext cx="10098156" cy="14312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39D67A5F-87BD-4A78-AE31-6663C5383276}"/>
                </a:ext>
              </a:extLst>
            </p:cNvPr>
            <p:cNvSpPr/>
            <p:nvPr/>
          </p:nvSpPr>
          <p:spPr>
            <a:xfrm>
              <a:off x="6801679" y="1659140"/>
              <a:ext cx="1454427" cy="14296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メンバー</a:t>
              </a: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4CBE415C-F9C7-456F-B886-6F3F9B551202}"/>
                </a:ext>
              </a:extLst>
            </p:cNvPr>
            <p:cNvCxnSpPr/>
            <p:nvPr/>
          </p:nvCxnSpPr>
          <p:spPr>
            <a:xfrm>
              <a:off x="318053" y="1645404"/>
              <a:ext cx="11529391" cy="1222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909A0C4A-5306-4A68-92E1-7AE56474D5BC}"/>
                </a:ext>
              </a:extLst>
            </p:cNvPr>
            <p:cNvCxnSpPr/>
            <p:nvPr/>
          </p:nvCxnSpPr>
          <p:spPr>
            <a:xfrm>
              <a:off x="2478158" y="923662"/>
              <a:ext cx="9369286" cy="1220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2D846C8-3545-4CD5-AC2A-D87F2EED59C1}"/>
                </a:ext>
              </a:extLst>
            </p:cNvPr>
            <p:cNvCxnSpPr/>
            <p:nvPr/>
          </p:nvCxnSpPr>
          <p:spPr>
            <a:xfrm>
              <a:off x="3935897" y="240126"/>
              <a:ext cx="0" cy="1417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172FBC2B-65BF-4616-A60B-FB129E40B0F4}"/>
                </a:ext>
              </a:extLst>
            </p:cNvPr>
            <p:cNvCxnSpPr/>
            <p:nvPr/>
          </p:nvCxnSpPr>
          <p:spPr>
            <a:xfrm>
              <a:off x="5341180" y="214174"/>
              <a:ext cx="0" cy="14312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5726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19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駒崎　徹</dc:creator>
  <cp:lastModifiedBy>駒崎　徹</cp:lastModifiedBy>
  <cp:revision>15</cp:revision>
  <dcterms:created xsi:type="dcterms:W3CDTF">2020-11-30T23:23:42Z</dcterms:created>
  <dcterms:modified xsi:type="dcterms:W3CDTF">2020-12-23T05:42:06Z</dcterms:modified>
</cp:coreProperties>
</file>