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70" d="100"/>
          <a:sy n="70" d="100"/>
        </p:scale>
        <p:origin x="4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97FC17-9775-C956-9DEB-A7AF437778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C163C6B-CBA1-EFA9-C14F-496120E6D8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A880B0A-8026-E7AD-A877-3ADE762A7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CFDC2-8D40-4FB2-8554-B5783FC26E9F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0C2FBD-F367-76EB-3BCE-BFCCAD138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5249119-2184-6403-520E-BEEA788E3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F525F-5AAC-4CB6-9145-B6D12BCFDC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8409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4F4A21C-7BF5-0A28-301D-E5FEBC4BC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6999845-4ED9-A0D9-E7E6-422A057C2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AF84413-1FC9-ACF3-F941-AF965F6A6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CFDC2-8D40-4FB2-8554-B5783FC26E9F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F6FBFF0-ABF4-9CE7-30F5-634C4E30D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8DDA2A3-523C-4C19-B840-29E903984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F525F-5AAC-4CB6-9145-B6D12BCFDC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4980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A73CCE-C6D9-EF1D-09A0-98ABF35AD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920F16-8053-9D96-9AF4-DB4F398BC1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207291E-F1E7-C3A3-F919-AA22190F1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CFDC2-8D40-4FB2-8554-B5783FC26E9F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7A8031E-F7A0-990C-43C1-823E59DE6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130B9EE-CAFF-D502-F8C6-E4B6766D3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F525F-5AAC-4CB6-9145-B6D12BCFDC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2631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DB3126-E61A-3CB1-AA8F-BB2F6CB4F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79303CC-3282-3DE3-6231-01F2AF1BF8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899401C-425F-2162-F251-1BB1B97F42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A74AAA8-3A09-9652-908F-4E81867E0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CFDC2-8D40-4FB2-8554-B5783FC26E9F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C0098CA-FC0D-784F-0179-FABDFDF01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297B5B2-1E8E-E53B-BA03-C82607C51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F525F-5AAC-4CB6-9145-B6D12BCFDC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1827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F8CD48-6097-DC1D-DF61-B42732460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752C0E1-AEA3-F95D-1FF8-612CAB8A6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B9271DF-C4B3-1A47-5166-D78746C27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0C8204C-3ED3-3CD7-C912-0C58B33EA6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8874137-EFF2-FA15-7985-6C0DE8C1DB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0D215AD-E3BF-0AE4-B9CA-DDF95D91E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CFDC2-8D40-4FB2-8554-B5783FC26E9F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2E3FCAF-4ACC-09C7-D8FC-03B4F3706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4B56A48C-4D78-3E0D-398E-5516F839F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F525F-5AAC-4CB6-9145-B6D12BCFDC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5421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935700-DF24-7E55-B114-DAFCC45BA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D406CAF-3247-8612-79BA-F77A8E9DE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CFDC2-8D40-4FB2-8554-B5783FC26E9F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23A0DC9-6262-68D1-D3F1-22AAE0EF3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6CE360F-9CF8-519B-504C-4813E2DFE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F525F-5AAC-4CB6-9145-B6D12BCFDC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3298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4A60141-7DB5-CCEC-8819-0028E13F2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CFDC2-8D40-4FB2-8554-B5783FC26E9F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8C97506-8E9B-0414-A2AE-7106087D9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0DD350A-0184-89A5-13FD-FC9A99E45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F525F-5AAC-4CB6-9145-B6D12BCFDC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4807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4E8E33-3B50-4A5E-05ED-CF249F1B6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2F8F287-2961-F2F8-F681-AF4852DEA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3DE3210-E5D7-FACE-5DA5-7E3A41CCCB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33D8093-43D7-BBBD-2983-DB6C4E6B5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CFDC2-8D40-4FB2-8554-B5783FC26E9F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4F6757E-01CB-DE59-AF5D-C5E0F20D4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54C6710-6A8B-6DD9-FD87-6E8CC166C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F525F-5AAC-4CB6-9145-B6D12BCFDC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182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B76D30-B146-9852-56B3-705A867E0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A823E02-CCB8-6653-7248-45DC804F85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2638CA9-A21C-D76C-C90C-85A4EF12FD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54357B0-6F38-A1AF-61E4-BD6551011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CFDC2-8D40-4FB2-8554-B5783FC26E9F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003133A-D6D0-E887-39F8-2A00A04C2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4D063B2-2ACE-0362-CF79-6090C749F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F525F-5AAC-4CB6-9145-B6D12BCFDC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7244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9372F0-48B3-5DF1-1DB1-43E4FDEFB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C3FF235-CB89-1201-5216-AFDB42851B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785B9EB-F09D-1C56-A472-970CAA76F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CFDC2-8D40-4FB2-8554-B5783FC26E9F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603376-2BD1-AF60-56AE-B89538AC4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5C958D-8B21-C0D6-C68F-F3A117A0A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F525F-5AAC-4CB6-9145-B6D12BCFDC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0776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2AB7D13-1576-65DD-137F-B9861540B8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95CBE9E-63ED-9626-6694-2247DC6718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EFBC393-406E-9F58-71C7-FC93ED7AF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CFDC2-8D40-4FB2-8554-B5783FC26E9F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31BDDC8-6163-890E-06C1-861BA0042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90C65E3-74A0-1171-EB18-877C57E88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F525F-5AAC-4CB6-9145-B6D12BCFDC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1085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5E9BC9B8-49DF-67B8-0DC9-45010CF37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49C4D92-98B7-A4DF-FD45-E5E53CFDFD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BD75CF5-554B-2045-B3CC-CA45E5AB84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CFDC2-8D40-4FB2-8554-B5783FC26E9F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7D1BE8B-4390-F34A-3C41-3051B73479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18D8682-7AA9-2049-47E4-82B0D164B0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F525F-5AAC-4CB6-9145-B6D12BCFDCA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1300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0465960-F6B6-D5B6-DDB6-4AE50A8A32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48" b="6164"/>
          <a:stretch>
            <a:fillRect/>
          </a:stretch>
        </p:blipFill>
        <p:spPr>
          <a:xfrm>
            <a:off x="0" y="0"/>
            <a:ext cx="121741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161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A6B882-3925-061F-AA0A-98CFA51F3B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B15CCF2-FEB2-C945-B647-51833D158D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C8BEFB7-C735-8AC2-02BB-324749B7AB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48" b="6164"/>
          <a:stretch>
            <a:fillRect/>
          </a:stretch>
        </p:blipFill>
        <p:spPr>
          <a:xfrm>
            <a:off x="0" y="0"/>
            <a:ext cx="121741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882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BE9BC0F-8F3F-AE6C-754C-D490162B24B2}"/>
              </a:ext>
            </a:extLst>
          </p:cNvPr>
          <p:cNvSpPr txBox="1"/>
          <p:nvPr/>
        </p:nvSpPr>
        <p:spPr>
          <a:xfrm>
            <a:off x="4638423" y="1124869"/>
            <a:ext cx="5986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図</a:t>
            </a:r>
            <a:r>
              <a:rPr kumimoji="1" lang="en-US" altLang="ja-JP" dirty="0"/>
              <a:t>1</a:t>
            </a:r>
            <a:r>
              <a:rPr kumimoji="1" lang="ja-JP" altLang="en-US" dirty="0"/>
              <a:t>　双ロールキャスティングを用いたポーラスアルミニウム作製実験の様子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85528D7-4B26-B7E6-589D-5D627FB122DC}"/>
              </a:ext>
            </a:extLst>
          </p:cNvPr>
          <p:cNvSpPr txBox="1"/>
          <p:nvPr/>
        </p:nvSpPr>
        <p:spPr>
          <a:xfrm>
            <a:off x="4638423" y="2524841"/>
            <a:ext cx="5986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図２ガスインジェクション法と双ロールキャスティングを用いたポーラスアルミニウム作製実験の様子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627E768-4D46-382C-9841-89940ADB920C}"/>
              </a:ext>
            </a:extLst>
          </p:cNvPr>
          <p:cNvSpPr txBox="1"/>
          <p:nvPr/>
        </p:nvSpPr>
        <p:spPr>
          <a:xfrm>
            <a:off x="2495679" y="1263368"/>
            <a:ext cx="1344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スライド</a:t>
            </a:r>
            <a:r>
              <a:rPr kumimoji="1" lang="en-US" altLang="ja-JP" dirty="0"/>
              <a:t>1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AF4D1EC-3435-F0EC-6E9D-F77A5950F407}"/>
              </a:ext>
            </a:extLst>
          </p:cNvPr>
          <p:cNvSpPr txBox="1"/>
          <p:nvPr/>
        </p:nvSpPr>
        <p:spPr>
          <a:xfrm>
            <a:off x="2495679" y="2663340"/>
            <a:ext cx="1344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スライド</a:t>
            </a:r>
            <a:r>
              <a:rPr lang="en-US" altLang="ja-JP" dirty="0"/>
              <a:t>2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28177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26</Words>
  <Application>Microsoft Office PowerPoint</Application>
  <PresentationFormat>ワイド画面</PresentationFormat>
  <Paragraphs>4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7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良祐 鈴木</dc:creator>
  <cp:lastModifiedBy>jfs-henshu-sadoku</cp:lastModifiedBy>
  <cp:revision>3</cp:revision>
  <dcterms:created xsi:type="dcterms:W3CDTF">2026-06-08T02:05:18Z</dcterms:created>
  <dcterms:modified xsi:type="dcterms:W3CDTF">2026-08-09T23:47:23Z</dcterms:modified>
</cp:coreProperties>
</file>